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5673-8461-45DA-9EDA-0833CC94AE9B}" type="datetimeFigureOut">
              <a:rPr lang="es-ES" smtClean="0"/>
              <a:pPr/>
              <a:t>19/12/2013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ECEA-84E0-4180-B254-34E46522F9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eterinaria.unizar.es/movilidad/erasmus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u.edu.t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.ac.uk/food/foodbio-home.aspx" TargetMode="External"/><Relationship Id="rId2" Type="http://schemas.openxmlformats.org/officeDocument/2006/relationships/hyperlink" Target="http://www.reading.ac.uk/life/life-campus.asp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w.kuleuven.be/english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1445" y="612844"/>
            <a:ext cx="83033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Requisitos, </a:t>
            </a:r>
            <a:r>
              <a:rPr lang="es-ES" sz="2400" dirty="0" err="1" smtClean="0"/>
              <a:t>etc</a:t>
            </a:r>
            <a:r>
              <a:rPr lang="es-ES" sz="2400" dirty="0" smtClean="0"/>
              <a:t>: página web. </a:t>
            </a:r>
            <a:r>
              <a:rPr lang="es-ES" sz="2400" dirty="0" smtClean="0">
                <a:hlinkClick r:id="rId2"/>
              </a:rPr>
              <a:t>http://veterinaria.unizar.es/movilidad/erasmus.php</a:t>
            </a:r>
            <a:endParaRPr lang="es-ES" sz="2400" dirty="0" smtClean="0"/>
          </a:p>
          <a:p>
            <a:endParaRPr lang="es-ES" sz="2400" dirty="0" smtClean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Solicitud y asignación. Idioma.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El contrato de estudios. ¿Qué es? ¿Quién lo tiene que preparar? 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¿Cómo se ponen las notas?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¿En qué curso?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Destinos: Nápoles, Florencia, Ankara, Lovaina y Reading.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Hay muchos otros coordinados por otros profesores: París, Burdeos, </a:t>
            </a:r>
            <a:r>
              <a:rPr lang="es-ES" sz="2400" dirty="0" err="1" smtClean="0"/>
              <a:t>Quimper</a:t>
            </a:r>
            <a:r>
              <a:rPr lang="es-ES" sz="2400" dirty="0" smtClean="0"/>
              <a:t>, Varsovia, Salerno, Catania, </a:t>
            </a:r>
            <a:r>
              <a:rPr lang="es-ES" sz="2400" dirty="0" err="1" smtClean="0"/>
              <a:t>Lyngby</a:t>
            </a:r>
            <a:r>
              <a:rPr lang="es-ES" sz="2400" dirty="0" smtClean="0"/>
              <a:t>, Angers, Debrecen (Hungría).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9542" y="230667"/>
            <a:ext cx="808949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FLORENCIA: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hay opción de asignaturas y estancias prácticas. Hay que mirar caso por caso.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NÁPOLES: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hay opción de asignaturas y estancias prácticas. Hay que mirar caso por caso.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400" b="1" dirty="0" smtClean="0">
                <a:ea typeface="Calibri" pitchFamily="34" charset="0"/>
                <a:cs typeface="Times New Roman" pitchFamily="18" charset="0"/>
              </a:rPr>
              <a:t>ANKARA:</a:t>
            </a:r>
            <a:r>
              <a:rPr lang="es-ES" sz="2400" dirty="0" smtClean="0">
                <a:ea typeface="Calibri" pitchFamily="34" charset="0"/>
                <a:cs typeface="Times New Roman" pitchFamily="18" charset="0"/>
              </a:rPr>
              <a:t> NIVEL DE INGLÉS ALTO.</a:t>
            </a:r>
            <a:endParaRPr lang="es-ES" sz="14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400" dirty="0" smtClean="0">
                <a:ea typeface="Calibri" pitchFamily="34" charset="0"/>
                <a:cs typeface="Times New Roman" pitchFamily="18" charset="0"/>
              </a:rPr>
              <a:t>Alumnos de 3º primer cuatrimestre. Asignaturas. Quedarían pendientes Higiene Alimentaria General y Salud pública y Alimentación. Se pueden hacer optativas de 4º.</a:t>
            </a:r>
            <a:endParaRPr lang="es-ES" sz="14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400" dirty="0" smtClean="0">
                <a:ea typeface="Calibri" pitchFamily="34" charset="0"/>
                <a:cs typeface="Times New Roman" pitchFamily="18" charset="0"/>
              </a:rPr>
              <a:t>Alumnos de 4º 2º cuatrimestre. </a:t>
            </a:r>
            <a:r>
              <a:rPr lang="es-ES" sz="2400" b="1" dirty="0" smtClean="0">
                <a:ea typeface="Calibri" pitchFamily="34" charset="0"/>
                <a:cs typeface="Times New Roman" pitchFamily="18" charset="0"/>
              </a:rPr>
              <a:t>Trabajo de laboratorio</a:t>
            </a:r>
            <a:r>
              <a:rPr lang="es-ES" sz="2400" dirty="0" smtClean="0">
                <a:ea typeface="Calibri" pitchFamily="34" charset="0"/>
                <a:cs typeface="Times New Roman" pitchFamily="18" charset="0"/>
              </a:rPr>
              <a:t> equivalente al </a:t>
            </a:r>
            <a:r>
              <a:rPr lang="es-ES" sz="2400" dirty="0" err="1" smtClean="0">
                <a:ea typeface="Calibri" pitchFamily="34" charset="0"/>
                <a:cs typeface="Times New Roman" pitchFamily="18" charset="0"/>
              </a:rPr>
              <a:t>prácticum</a:t>
            </a:r>
            <a:r>
              <a:rPr lang="es-ES" sz="2400" dirty="0" smtClean="0">
                <a:ea typeface="Calibri" pitchFamily="34" charset="0"/>
                <a:cs typeface="Times New Roman" pitchFamily="18" charset="0"/>
              </a:rPr>
              <a:t>, una optativa y trabajo fin de grado (defensa en Zaragoza). Se cursa allí una asignatura más (optativa) y quedan pendientes las prácticas externas.</a:t>
            </a:r>
            <a:endParaRPr lang="es-ES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0157" y="5739867"/>
            <a:ext cx="6448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http://www.metu.edu.tr/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9213" y="302359"/>
            <a:ext cx="84655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READING: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NIVEL DE INGLÉS ALTO.</a:t>
            </a:r>
            <a:endParaRPr lang="es-ES" sz="12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Alumnos de 4º: 2º cuatrimestre. </a:t>
            </a: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Asignaturas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en Reading: </a:t>
            </a:r>
            <a:r>
              <a:rPr lang="es-ES" sz="2000" dirty="0" err="1" smtClean="0">
                <a:ea typeface="Calibri" pitchFamily="34" charset="0"/>
                <a:cs typeface="Times New Roman" pitchFamily="18" charset="0"/>
              </a:rPr>
              <a:t>Practicum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, prácticas externas y dos optativas. Se queda pendiente el TFG.</a:t>
            </a:r>
            <a:endParaRPr lang="es-ES" sz="12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Alumnos de 4º opción 2: 2º cuatrimestre. </a:t>
            </a: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Trabajo de laboratorio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equivalente al </a:t>
            </a:r>
            <a:r>
              <a:rPr lang="es-ES" sz="2000" dirty="0" err="1" smtClean="0">
                <a:ea typeface="Calibri" pitchFamily="34" charset="0"/>
                <a:cs typeface="Times New Roman" pitchFamily="18" charset="0"/>
              </a:rPr>
              <a:t>prácticum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, dos optativas y trabajo fin de grado. Se cursa allí una asignatura más y se quedan pendientes las prácticas externas (verano).</a:t>
            </a:r>
            <a:endParaRPr lang="es-ES" sz="12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Alumnos de 3º: </a:t>
            </a: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Asignaturas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curso completo o segundo cuatrimestre. Algunas quedarán pendientes (Biotecnología, Cocinado industrial, Legislación Alimentaria), pero se pueden hacer 3 asignaturas de 4º en Reading.</a:t>
            </a:r>
            <a:endParaRPr lang="es-ES" sz="12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828800" y="4604095"/>
            <a:ext cx="6636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http://www.reading.ac.uk/life/life-campus.aspx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828800" y="5527425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http://www.reading.ac.uk/food/foodbio-home.aspx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9213" y="302359"/>
            <a:ext cx="84655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LOVAINA: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NIVEL DE INGLÉS ALTO/MUY ALTO.</a:t>
            </a:r>
            <a:endParaRPr lang="es-ES" sz="12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Alumnos de 4º: 2º cuatrimestre. </a:t>
            </a: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Trabajo de laboratorio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equivalente al </a:t>
            </a:r>
            <a:r>
              <a:rPr lang="es-ES" sz="2000" dirty="0" err="1" smtClean="0">
                <a:ea typeface="Calibri" pitchFamily="34" charset="0"/>
                <a:cs typeface="Times New Roman" pitchFamily="18" charset="0"/>
              </a:rPr>
              <a:t>prácticum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, dos optativas y prácticas externas (obligatoria defensa en </a:t>
            </a:r>
            <a:r>
              <a:rPr lang="es-ES" sz="2000" dirty="0" err="1" smtClean="0">
                <a:ea typeface="Calibri" pitchFamily="34" charset="0"/>
                <a:cs typeface="Times New Roman" pitchFamily="18" charset="0"/>
              </a:rPr>
              <a:t>Leuven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EN IDIOMA INGLÉS). Queda pendiente la escritura y defensa del TFG. </a:t>
            </a:r>
            <a:endParaRPr lang="es-ES" sz="1200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Alumnos de 4º: 2º cuatrimestre. </a:t>
            </a:r>
            <a:r>
              <a:rPr lang="es-ES" sz="2000" b="1" dirty="0" smtClean="0">
                <a:ea typeface="Calibri" pitchFamily="34" charset="0"/>
                <a:cs typeface="Times New Roman" pitchFamily="18" charset="0"/>
              </a:rPr>
              <a:t>Asignaturas 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equivalentes a Tecnología </a:t>
            </a:r>
            <a:r>
              <a:rPr lang="es-ES" sz="2000" dirty="0" err="1" smtClean="0">
                <a:ea typeface="Calibri" pitchFamily="34" charset="0"/>
                <a:cs typeface="Times New Roman" pitchFamily="18" charset="0"/>
              </a:rPr>
              <a:t>prod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. Vegetales, dos optativas y prácticas externas. Quedan pendientes el </a:t>
            </a:r>
            <a:r>
              <a:rPr lang="es-ES" sz="2000" dirty="0" err="1" smtClean="0">
                <a:ea typeface="Calibri" pitchFamily="34" charset="0"/>
                <a:cs typeface="Times New Roman" pitchFamily="18" charset="0"/>
              </a:rPr>
              <a:t>prácticum</a:t>
            </a:r>
            <a:r>
              <a:rPr lang="es-ES" sz="2000" dirty="0" smtClean="0">
                <a:ea typeface="Calibri" pitchFamily="34" charset="0"/>
                <a:cs typeface="Times New Roman" pitchFamily="18" charset="0"/>
              </a:rPr>
              <a:t> y el TFG. Allí se cursan tres asignaturas y una de idiomas. </a:t>
            </a:r>
            <a:endParaRPr lang="es-ES" sz="1200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879131" y="3429000"/>
            <a:ext cx="6480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http://www.biw.kuleuven.be/english/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https://encrypted-tbn1.gstatic.com/images?q=tbn:ANd9GcTp6nwY1k6DY6mXQ4yd4z0cEDDcZNeZZ-9FuuhqIixmiNuKdmIo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4387" y="3968307"/>
            <a:ext cx="3539613" cy="2651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396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9</cp:revision>
  <dcterms:created xsi:type="dcterms:W3CDTF">2013-12-18T12:12:59Z</dcterms:created>
  <dcterms:modified xsi:type="dcterms:W3CDTF">2013-12-19T13:43:29Z</dcterms:modified>
</cp:coreProperties>
</file>