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2"/>
  </p:notesMasterIdLst>
  <p:sldIdLst>
    <p:sldId id="258" r:id="rId4"/>
    <p:sldId id="262" r:id="rId5"/>
    <p:sldId id="260" r:id="rId6"/>
    <p:sldId id="259" r:id="rId7"/>
    <p:sldId id="263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2334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0291-DFD0-4CAE-A357-7544756621F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4D1EE-5AC1-4DA3-AC7F-8E9945674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88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A6AA3-AAD8-564C-849B-F010580E8CE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09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DIAPOSITIVA EXPLICACIÓN</a:t>
            </a:r>
            <a:r>
              <a:rPr lang="es-ES" baseline="0" dirty="0" smtClean="0"/>
              <a:t> </a:t>
            </a:r>
            <a:r>
              <a:rPr lang="es-ES" dirty="0" smtClean="0"/>
              <a:t>CLAIM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7AFB1-01E8-FB40-A6C1-D0D184C03E0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30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DIAPOSITIVA EXPLICACIÓN</a:t>
            </a:r>
            <a:r>
              <a:rPr lang="es-ES" baseline="0" dirty="0" smtClean="0"/>
              <a:t> </a:t>
            </a:r>
            <a:r>
              <a:rPr lang="es-ES" dirty="0" smtClean="0"/>
              <a:t>CLAIM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7AFB1-01E8-FB40-A6C1-D0D184C03E0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55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DIAPOSITIVA PARA</a:t>
            </a:r>
            <a:r>
              <a:rPr lang="es-ES_tradnl" baseline="0" dirty="0" smtClean="0"/>
              <a:t> IMÁGENES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7AFB1-01E8-FB40-A6C1-D0D184C03E0D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3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DIAPOSITIVA CIERRE</a:t>
            </a:r>
            <a:r>
              <a:rPr lang="es-ES" baseline="0" dirty="0" smtClean="0"/>
              <a:t> PRESENTACIÓN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7AFB1-01E8-FB40-A6C1-D0D184C03E0D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1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0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47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19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5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8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6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4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14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3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69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215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89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85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12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35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41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23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75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57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53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6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860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1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06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05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93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56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0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3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69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30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0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47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062C-3C1C-424C-B530-8CCE476C0852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89061-A7F3-4375-8261-131C7EB68C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93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6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6DC584-4076-A44F-90F0-DB28D61CB4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11/05/2016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B98ED5-AB49-294F-A96D-F150E43A971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-SCANFISK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14" y="2085187"/>
            <a:ext cx="6177372" cy="26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896" t="13461" r="17104" b="12659"/>
          <a:stretch/>
        </p:blipFill>
        <p:spPr>
          <a:xfrm>
            <a:off x="179882" y="-329783"/>
            <a:ext cx="11887200" cy="76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1" t="10322" r="2756" b="4959"/>
          <a:stretch/>
        </p:blipFill>
        <p:spPr>
          <a:xfrm>
            <a:off x="-1294328" y="0"/>
            <a:ext cx="14728638" cy="73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20" t="9784" r="1139" b="3513"/>
          <a:stretch/>
        </p:blipFill>
        <p:spPr>
          <a:xfrm>
            <a:off x="-1139253" y="0"/>
            <a:ext cx="13890884" cy="69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714" y="55181"/>
            <a:ext cx="1830434" cy="2820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1582" y="2974022"/>
            <a:ext cx="1880114" cy="28519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88" y="2975720"/>
            <a:ext cx="1909840" cy="2861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215" y="-18670"/>
            <a:ext cx="1923825" cy="2915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406" y="3066793"/>
            <a:ext cx="1828729" cy="27336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721" y="3083620"/>
            <a:ext cx="1843521" cy="28340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621" y="3072704"/>
            <a:ext cx="1855769" cy="283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2" y="3150215"/>
            <a:ext cx="1814526" cy="28276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087" y="3159452"/>
            <a:ext cx="1762754" cy="27564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576" y="55324"/>
            <a:ext cx="1808674" cy="27571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556" y="-624"/>
            <a:ext cx="1756922" cy="27155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605" y="6972"/>
            <a:ext cx="1792256" cy="278146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344" y="-19149"/>
            <a:ext cx="1854739" cy="284494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" y="20068"/>
            <a:ext cx="1818214" cy="282763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8" y="3169364"/>
            <a:ext cx="1814526" cy="282763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399" y="3178601"/>
            <a:ext cx="1762754" cy="275649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010" y="-29009"/>
            <a:ext cx="1854739" cy="284494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7" y="39217"/>
            <a:ext cx="1818214" cy="282763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674" y="-10005"/>
            <a:ext cx="1808674" cy="275712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710" y="-29009"/>
            <a:ext cx="1756922" cy="27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314" y="653562"/>
            <a:ext cx="3140478" cy="48049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839" y="653563"/>
            <a:ext cx="3162439" cy="48049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653564"/>
            <a:ext cx="3160586" cy="48049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829" y="572655"/>
            <a:ext cx="3194647" cy="48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08681" y="457200"/>
            <a:ext cx="98035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b="1" i="1" dirty="0">
                <a:solidFill>
                  <a:srgbClr val="0070C0"/>
                </a:solidFill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Título del Proyecto: </a:t>
            </a:r>
            <a:endParaRPr lang="es-ES" altLang="es-ES" sz="3200" b="1" i="1" dirty="0" smtClean="0">
              <a:solidFill>
                <a:srgbClr val="0070C0"/>
              </a:solidFill>
              <a:latin typeface="Helvetica Neue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b="1" dirty="0" smtClean="0"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s-ES" altLang="es-ES" sz="3200" b="1" dirty="0"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 DE PROCESADO ECO-INNOVADOR </a:t>
            </a:r>
            <a:r>
              <a:rPr lang="es-ES" altLang="es-ES" sz="3200" b="1" dirty="0" smtClean="0"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BASADO </a:t>
            </a:r>
            <a:r>
              <a:rPr lang="es-ES" altLang="es-ES" sz="3200" b="1" dirty="0"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TECNOLOGÍA POR ULTRASONIDOS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b="1" dirty="0"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 MEJORA LA CONSERVACIÓN DE PRODUCTOS DE LA PESCA“</a:t>
            </a:r>
          </a:p>
          <a:p>
            <a:pPr algn="ctr"/>
            <a:endParaRPr lang="es-ES" sz="3200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289153" y="3769621"/>
            <a:ext cx="93438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Convocatoria:</a:t>
            </a:r>
            <a:r>
              <a:rPr kumimoji="0" lang="es-ES" altLang="es-E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INNOVARAGÓN 2015/2016 - Ayudas para el desarrollo de proyectos de investigación, desarrollo e innovación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entre empresas o centros productivos de Aragón y grupos de investigación reconocidos por el Gobierno de Aragón.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03946" y="5093060"/>
            <a:ext cx="930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solidFill>
                  <a:srgbClr val="808080"/>
                </a:solidFill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Convocatoria</a:t>
            </a:r>
            <a:r>
              <a:rPr lang="es-ES" sz="2000" b="1" i="1" dirty="0">
                <a:solidFill>
                  <a:srgbClr val="808080"/>
                </a:solidFill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b="1" i="1" dirty="0" smtClean="0">
                <a:solidFill>
                  <a:srgbClr val="808080"/>
                </a:solidFill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" sz="2000" b="1" i="1" dirty="0" smtClean="0"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H2020 Pyme </a:t>
            </a:r>
            <a:r>
              <a:rPr lang="en-US" sz="2000" b="1" i="1" dirty="0" smtClean="0"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SFS-08-2014 </a:t>
            </a:r>
            <a:r>
              <a:rPr lang="en-US" sz="2000" b="1" i="1" dirty="0"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Resource-efficient eco-innovative food production and processing </a:t>
            </a:r>
            <a:r>
              <a:rPr lang="es-ES" sz="2000" b="1" i="1" dirty="0">
                <a:latin typeface="Helvetica Neue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ES" sz="2000" b="1" i="1" dirty="0">
              <a:latin typeface="Helvetica Neue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1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88</Words>
  <Application>Microsoft Office PowerPoint</Application>
  <PresentationFormat>Panorámica</PresentationFormat>
  <Paragraphs>15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Helvetica Neue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Pc-28</dc:creator>
  <cp:lastModifiedBy>Pc-28</cp:lastModifiedBy>
  <cp:revision>6</cp:revision>
  <dcterms:created xsi:type="dcterms:W3CDTF">2016-05-10T10:27:08Z</dcterms:created>
  <dcterms:modified xsi:type="dcterms:W3CDTF">2016-05-11T14:54:39Z</dcterms:modified>
</cp:coreProperties>
</file>