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236" y="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Triángulo rectángulo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grpSp>
        <p:nvGrpSpPr>
          <p:cNvPr id="2" name="1 Grupo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6 Forma libre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7 Forma libre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10 Forma libre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11 Conector recto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2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CB352A8E-7EFE-4EDF-A717-1692477DB915}" type="datetimeFigureOut">
              <a:rPr lang="en-GB" smtClean="0"/>
              <a:t>16/12/2014</a:t>
            </a:fld>
            <a:endParaRPr lang="en-GB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GB"/>
          </a:p>
        </p:txBody>
      </p:sp>
      <p:sp>
        <p:nvSpPr>
          <p:cNvPr id="27" name="2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1DC1432-BB0D-4CD0-831C-C82D4F5AE4AF}" type="slidenum">
              <a:rPr lang="en-GB" smtClean="0"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B352A8E-7EFE-4EDF-A717-1692477DB915}" type="datetimeFigureOut">
              <a:rPr lang="en-GB" smtClean="0"/>
              <a:t>16/12/2014</a:t>
            </a:fld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1DC1432-BB0D-4CD0-831C-C82D4F5AE4AF}" type="slidenum">
              <a:rPr lang="en-GB" smtClean="0"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B352A8E-7EFE-4EDF-A717-1692477DB915}" type="datetimeFigureOut">
              <a:rPr lang="en-GB" smtClean="0"/>
              <a:t>16/12/2014</a:t>
            </a:fld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1DC1432-BB0D-4CD0-831C-C82D4F5AE4AF}" type="slidenum">
              <a:rPr lang="en-GB" smtClean="0"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B352A8E-7EFE-4EDF-A717-1692477DB915}" type="datetimeFigureOut">
              <a:rPr lang="en-GB" smtClean="0"/>
              <a:t>16/12/2014</a:t>
            </a:fld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1DC1432-BB0D-4CD0-831C-C82D4F5AE4AF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B352A8E-7EFE-4EDF-A717-1692477DB915}" type="datetimeFigureOut">
              <a:rPr lang="en-GB" smtClean="0"/>
              <a:t>16/12/2014</a:t>
            </a:fld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1DC1432-BB0D-4CD0-831C-C82D4F5AE4AF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6 Cheurón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7 Cheurón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B352A8E-7EFE-4EDF-A717-1692477DB915}" type="datetimeFigureOut">
              <a:rPr lang="en-GB" smtClean="0"/>
              <a:t>16/12/2014</a:t>
            </a:fld>
            <a:endParaRPr lang="en-GB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1DC1432-BB0D-4CD0-831C-C82D4F5AE4AF}" type="slidenum">
              <a:rPr lang="en-GB" smtClean="0"/>
              <a:t>‹Nº›</a:t>
            </a:fld>
            <a:endParaRPr lang="en-GB"/>
          </a:p>
        </p:txBody>
      </p:sp>
      <p:sp>
        <p:nvSpPr>
          <p:cNvPr id="8" name="7 Título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B352A8E-7EFE-4EDF-A717-1692477DB915}" type="datetimeFigureOut">
              <a:rPr lang="en-GB" smtClean="0"/>
              <a:t>16/12/2014</a:t>
            </a:fld>
            <a:endParaRPr lang="en-GB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1DC1432-BB0D-4CD0-831C-C82D4F5AE4AF}" type="slidenum">
              <a:rPr lang="en-GB" smtClean="0"/>
              <a:t>‹Nº›</a:t>
            </a:fld>
            <a:endParaRPr lang="en-GB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B352A8E-7EFE-4EDF-A717-1692477DB915}" type="datetimeFigureOut">
              <a:rPr lang="en-GB" smtClean="0"/>
              <a:t>16/12/2014</a:t>
            </a:fld>
            <a:endParaRPr lang="en-GB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1DC1432-BB0D-4CD0-831C-C82D4F5AE4AF}" type="slidenum">
              <a:rPr lang="en-GB" smtClean="0"/>
              <a:t>‹Nº›</a:t>
            </a:fld>
            <a:endParaRPr lang="en-GB"/>
          </a:p>
        </p:txBody>
      </p:sp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B352A8E-7EFE-4EDF-A717-1692477DB915}" type="datetimeFigureOut">
              <a:rPr lang="en-GB" smtClean="0"/>
              <a:t>16/12/2014</a:t>
            </a:fld>
            <a:endParaRPr lang="en-GB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1DC1432-BB0D-4CD0-831C-C82D4F5AE4AF}" type="slidenum">
              <a:rPr lang="en-GB" smtClean="0"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CB352A8E-7EFE-4EDF-A717-1692477DB915}" type="datetimeFigureOut">
              <a:rPr lang="en-GB" smtClean="0"/>
              <a:t>16/12/2014</a:t>
            </a:fld>
            <a:endParaRPr lang="en-GB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1DC1432-BB0D-4CD0-831C-C82D4F5AE4AF}" type="slidenum">
              <a:rPr lang="en-GB" smtClean="0"/>
              <a:t>‹Nº›</a:t>
            </a:fld>
            <a:endParaRPr lang="en-GB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CB352A8E-7EFE-4EDF-A717-1692477DB915}" type="datetimeFigureOut">
              <a:rPr lang="en-GB" smtClean="0"/>
              <a:t>16/12/2014</a:t>
            </a:fld>
            <a:endParaRPr lang="en-GB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GB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1DC1432-BB0D-4CD0-831C-C82D4F5AE4AF}" type="slidenum">
              <a:rPr lang="en-GB" smtClean="0"/>
              <a:t>‹Nº›</a:t>
            </a:fld>
            <a:endParaRPr lang="en-GB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8" name="7 Forma libre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8 Forma libre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9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10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11 Cheurón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12 Cheurón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Forma libre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11 Forma libre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13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14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8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29 Marcador de texto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CB352A8E-7EFE-4EDF-A717-1692477DB915}" type="datetimeFigureOut">
              <a:rPr lang="en-GB" smtClean="0"/>
              <a:t>16/12/2014</a:t>
            </a:fld>
            <a:endParaRPr lang="en-GB"/>
          </a:p>
        </p:txBody>
      </p:sp>
      <p:sp>
        <p:nvSpPr>
          <p:cNvPr id="22" name="21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GB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1DC1432-BB0D-4CD0-831C-C82D4F5AE4AF}" type="slidenum">
              <a:rPr lang="en-GB" smtClean="0"/>
              <a:t>‹Nº›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9144000" cy="72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4077072"/>
            <a:ext cx="7772400" cy="1470025"/>
          </a:xfrm>
        </p:spPr>
        <p:txBody>
          <a:bodyPr>
            <a:normAutofit/>
          </a:bodyPr>
          <a:lstStyle/>
          <a:p>
            <a:r>
              <a:rPr lang="es-ES" sz="5400" b="1" dirty="0" smtClean="0">
                <a:solidFill>
                  <a:schemeClr val="bg1"/>
                </a:solidFill>
              </a:rPr>
              <a:t>ERASMUS EN READING</a:t>
            </a:r>
            <a:endParaRPr lang="en-GB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17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Fiesta… </a:t>
            </a:r>
            <a:r>
              <a:rPr lang="es-ES" dirty="0" smtClean="0"/>
              <a:t>Viajar … Actividades..</a:t>
            </a:r>
            <a:endParaRPr lang="en-GB" dirty="0"/>
          </a:p>
        </p:txBody>
      </p:sp>
      <p:pic>
        <p:nvPicPr>
          <p:cNvPr id="8194" name="Picture 2" descr="C:\Users\Usuario\Desktop\fotos camara mama\Reading\2014-01-24 12.49.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3936437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uario\Desktop\fotos camara mama\Reading\DSCF06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301" y="1196752"/>
            <a:ext cx="5215699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Usuario\Desktop\fotos camara mama\Reading\DSCF098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149080"/>
            <a:ext cx="3928301" cy="27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uario\Desktop\fotos camara mama\Reading\holli color festival\DSCF20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720" y="4149080"/>
            <a:ext cx="5218280" cy="27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644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42" name="Picture 2" descr="C:\Users\Usuario\Desktop\fotos camara mama\Reading\DSCF10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15416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Usuario\Desktop\fotos camara mama\Reading\DSCF11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448" y="13692"/>
            <a:ext cx="5111551" cy="319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Usuario\Desktop\fotos camara mama\Reading\DSCF189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708920"/>
            <a:ext cx="4499992" cy="414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Usuario\Desktop\fotos camara mama\Reading\DSCF19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878243"/>
            <a:ext cx="3507854" cy="467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Usuario\Desktop\fotos camara mama\Reading\marta c\10169453_10152124224491647_1502670477_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718" y="2878242"/>
            <a:ext cx="2286000" cy="393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771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218" name="Picture 2" descr="C:\Users\Usuario\Desktop\fotos camara mama\Reading\DSCF04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4967536" cy="3725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uario\Desktop\fotos camara mama\Reading\DSCF0527 - copi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836" y="29952"/>
            <a:ext cx="4189164" cy="369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Usuario\Desktop\fotos camara mama\Reading\DSCF067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16" y="3725652"/>
            <a:ext cx="4984552" cy="313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Usuario\Desktop\fotos camara mama\Reading\DSCF1125 - copi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836" y="3725652"/>
            <a:ext cx="4178085" cy="3113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780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266" name="Picture 2" descr="C:\Users\Usuario\Desktop\fotos camara mama\Reading\marta c\10171150_10152299136783618_520035830256445444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828"/>
            <a:ext cx="4727509" cy="3545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Usuario\Desktop\fotos camara mama\Reading\DSCF12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324" y="21828"/>
            <a:ext cx="4402675" cy="3545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Usuario\Desktop\fotos camara mama\Reading\DSCF15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324" y="3567460"/>
            <a:ext cx="4404760" cy="3695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uario\Desktop\fotos camara mama\Reading\DSCF149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006" y="3567460"/>
            <a:ext cx="4823520" cy="329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4972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2" descr="C:\Users\Usuario\Desktop\fotos camara mama\Reading\marta c\10405260_10203784817681911_1842817297822221872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6" y="116632"/>
            <a:ext cx="4572000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uario\Desktop\fotos camara mama\Reading\marta c\1604872_416704108475177_227804406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93693"/>
            <a:ext cx="3635896" cy="346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uario\Desktop\fotos camara mama\Reading\newcasttle\DSCF18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620" y="3393692"/>
            <a:ext cx="3253290" cy="409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suario\Desktop\fotos camara mama\Reading\marta c\1794648_750655398280748_1015873449_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429000"/>
            <a:ext cx="2555776" cy="333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Usuario\Desktop\fotos camara mama\Reading\marta c\10432098_10202009988747675_4249744230824220688_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956" y="-173483"/>
            <a:ext cx="4560044" cy="3602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38806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122" name="Picture 2" descr="C:\Users\Usuario\Desktop\fotos camara mama\Reading\marta c\1506929_10202760662759763_299069487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416"/>
            <a:ext cx="9144000" cy="717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2987824" y="692696"/>
            <a:ext cx="280831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i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Nuestro destino de viaje nunca es un lugar, e </a:t>
            </a:r>
            <a:r>
              <a:rPr lang="es-ES" sz="2800" b="1" i="1" dirty="0">
                <a:latin typeface="Aharoni" panose="02010803020104030203" pitchFamily="2" charset="-79"/>
                <a:cs typeface="Aharoni" panose="02010803020104030203" pitchFamily="2" charset="-79"/>
              </a:rPr>
              <a:t>s</a:t>
            </a:r>
            <a:r>
              <a:rPr lang="es-ES" sz="2800" b="1" i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 una nueva forma de ver las cosas</a:t>
            </a:r>
            <a:endParaRPr lang="en-GB" sz="2800" b="1" i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4830014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96752"/>
            <a:ext cx="2555776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READING</a:t>
            </a:r>
            <a:endParaRPr lang="en-GB" dirty="0"/>
          </a:p>
        </p:txBody>
      </p:sp>
      <p:sp>
        <p:nvSpPr>
          <p:cNvPr id="5" name="4 CuadroTexto"/>
          <p:cNvSpPr txBox="1"/>
          <p:nvPr/>
        </p:nvSpPr>
        <p:spPr>
          <a:xfrm>
            <a:off x="6372200" y="1124744"/>
            <a:ext cx="273630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66 KM  de Londres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39 Km de Oxford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Muy buenas comunicaciones ferroviarias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Ciudad pequeña y acogedora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Todas las comodidades de una gran ciudad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4984"/>
            <a:ext cx="3937620" cy="3498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196752"/>
            <a:ext cx="3816424" cy="2927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621" y="4124721"/>
            <a:ext cx="3553666" cy="2658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5151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57200" y="1481328"/>
            <a:ext cx="8507288" cy="5188032"/>
          </a:xfrm>
        </p:spPr>
        <p:txBody>
          <a:bodyPr>
            <a:normAutofit fontScale="92500" lnSpcReduction="10000"/>
          </a:bodyPr>
          <a:lstStyle/>
          <a:p>
            <a:r>
              <a:rPr lang="es-ES" b="1" u="sng" dirty="0" smtClean="0"/>
              <a:t>Requisitos: </a:t>
            </a:r>
          </a:p>
          <a:p>
            <a:pPr marL="109728" indent="0">
              <a:buNone/>
            </a:pPr>
            <a:r>
              <a:rPr lang="es-ES" dirty="0" smtClean="0"/>
              <a:t>-Buen nivel de inglés</a:t>
            </a:r>
          </a:p>
          <a:p>
            <a:pPr marL="109728" indent="0">
              <a:buNone/>
            </a:pPr>
            <a:r>
              <a:rPr lang="es-ES" dirty="0" smtClean="0"/>
              <a:t>-Recomendable tener limpio 1º y 2º de carrera</a:t>
            </a:r>
          </a:p>
          <a:p>
            <a:endParaRPr lang="es-ES" dirty="0"/>
          </a:p>
          <a:p>
            <a:r>
              <a:rPr lang="es-ES" b="1" u="sng" dirty="0" smtClean="0"/>
              <a:t>Fechas importante :</a:t>
            </a:r>
            <a:endParaRPr lang="en-GB" b="1" u="sng" dirty="0" smtClean="0"/>
          </a:p>
          <a:p>
            <a:pPr marL="109728" indent="0">
              <a:buNone/>
            </a:pPr>
            <a:r>
              <a:rPr lang="es-ES" dirty="0" smtClean="0"/>
              <a:t>-Apertura de convocatoria Erasmus</a:t>
            </a:r>
          </a:p>
          <a:p>
            <a:pPr marL="109728" indent="0">
              <a:buNone/>
            </a:pPr>
            <a:r>
              <a:rPr lang="es-ES" dirty="0" smtClean="0"/>
              <a:t>-Resultado del destino : Abril </a:t>
            </a:r>
          </a:p>
          <a:p>
            <a:pPr marL="109728" indent="0">
              <a:buNone/>
            </a:pPr>
            <a:r>
              <a:rPr lang="es-ES" dirty="0" smtClean="0"/>
              <a:t>-Enviar </a:t>
            </a:r>
            <a:r>
              <a:rPr lang="es-ES" dirty="0" err="1" smtClean="0"/>
              <a:t>Learning</a:t>
            </a:r>
            <a:r>
              <a:rPr lang="es-ES" dirty="0" smtClean="0"/>
              <a:t> </a:t>
            </a:r>
            <a:r>
              <a:rPr lang="es-ES" dirty="0" err="1" smtClean="0"/>
              <a:t>Agreement</a:t>
            </a:r>
            <a:r>
              <a:rPr lang="es-ES" dirty="0" smtClean="0"/>
              <a:t> : Octubre</a:t>
            </a:r>
          </a:p>
          <a:p>
            <a:pPr marL="109728" indent="0">
              <a:buNone/>
            </a:pPr>
            <a:r>
              <a:rPr lang="es-ES" dirty="0" smtClean="0"/>
              <a:t>-Elección de residencia : Noviembre</a:t>
            </a:r>
          </a:p>
          <a:p>
            <a:pPr marL="109728" indent="0">
              <a:buNone/>
            </a:pPr>
            <a:r>
              <a:rPr lang="es-ES" dirty="0" smtClean="0"/>
              <a:t>-Concesión de la residencia : Diciembre</a:t>
            </a:r>
          </a:p>
          <a:p>
            <a:pPr marL="109728" indent="0">
              <a:buNone/>
            </a:pPr>
            <a:r>
              <a:rPr lang="es-ES" dirty="0" smtClean="0"/>
              <a:t>-Comienzo del Erasmus : Mitad Enero </a:t>
            </a:r>
          </a:p>
          <a:p>
            <a:pPr marL="109728" indent="0">
              <a:buNone/>
            </a:pPr>
            <a:r>
              <a:rPr lang="es-ES" dirty="0"/>
              <a:t>	</a:t>
            </a:r>
            <a:r>
              <a:rPr lang="es-ES" dirty="0" smtClean="0"/>
              <a:t>	.</a:t>
            </a:r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Reading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190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Residencias : </a:t>
            </a:r>
          </a:p>
          <a:p>
            <a:endParaRPr lang="es-ES" dirty="0"/>
          </a:p>
          <a:p>
            <a:endParaRPr lang="en-GB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Mi experiencia</a:t>
            </a:r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6" y="1916832"/>
            <a:ext cx="4248473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049" y="980728"/>
            <a:ext cx="4882951" cy="3263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048" y="4243982"/>
            <a:ext cx="4882951" cy="2614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467544" y="5243016"/>
            <a:ext cx="36724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.</a:t>
            </a:r>
            <a:r>
              <a:rPr lang="es-ES" b="1" dirty="0" smtClean="0"/>
              <a:t>Baño propio /compartido</a:t>
            </a:r>
          </a:p>
          <a:p>
            <a:r>
              <a:rPr lang="es-ES" b="1" dirty="0"/>
              <a:t>.</a:t>
            </a:r>
            <a:r>
              <a:rPr lang="es-ES" b="1" dirty="0" smtClean="0"/>
              <a:t>Cocina compartida/catering</a:t>
            </a:r>
          </a:p>
          <a:p>
            <a:r>
              <a:rPr lang="es-ES" b="1" dirty="0" smtClean="0"/>
              <a:t>.Precios : desde 100-280 /semana</a:t>
            </a:r>
          </a:p>
          <a:p>
            <a:endParaRPr lang="es-ES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759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RESIDENCIAS</a:t>
            </a:r>
            <a:endParaRPr lang="en-GB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844824"/>
            <a:ext cx="2808312" cy="2996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467544" y="1556792"/>
            <a:ext cx="2448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St.Patricks</a:t>
            </a:r>
            <a:r>
              <a:rPr lang="es-ES" dirty="0" smtClean="0"/>
              <a:t> Hall:</a:t>
            </a:r>
          </a:p>
          <a:p>
            <a:endParaRPr lang="es-ES" dirty="0"/>
          </a:p>
          <a:p>
            <a:endParaRPr lang="en-GB" dirty="0"/>
          </a:p>
        </p:txBody>
      </p:sp>
      <p:pic>
        <p:nvPicPr>
          <p:cNvPr id="4099" name="Picture 3" descr="C:\Users\Usuario\Desktop\fotos camara mama\Reading\DSCF17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" y="1844824"/>
            <a:ext cx="3995440" cy="299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uario\Desktop\fotos camara mama\Reading\DSCF208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844824"/>
            <a:ext cx="2339752" cy="299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suario\Desktop\fotos camara mama\Reading\DSCF207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192004"/>
            <a:ext cx="2699792" cy="266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Usuario\Desktop\fotos camara mama\Reading\marta c\10321143_10202864315701445_1025593669540828414_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661768"/>
            <a:ext cx="3636404" cy="219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Usuario\Desktop\fotos camara mama\Reading\DSCF119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41404"/>
            <a:ext cx="3312368" cy="199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599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El </a:t>
            </a:r>
            <a:r>
              <a:rPr lang="es-ES" dirty="0" smtClean="0"/>
              <a:t>campus:</a:t>
            </a:r>
            <a:endParaRPr lang="en-GB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5220072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5819"/>
            <a:ext cx="3779912" cy="3142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C:\Users\Usuario\Desktop\fotos camara mama\Reading\DSCF119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268760"/>
            <a:ext cx="3923928" cy="2447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600984"/>
            <a:ext cx="5364088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3419872" y="657176"/>
            <a:ext cx="32159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http://www.reading.ac.uk/</a:t>
            </a:r>
          </a:p>
        </p:txBody>
      </p:sp>
    </p:spTree>
    <p:extLst>
      <p:ext uri="{BB962C8B-B14F-4D97-AF65-F5344CB8AC3E}">
        <p14:creationId xmlns:p14="http://schemas.microsoft.com/office/powerpoint/2010/main" val="289411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492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60" y="2492896"/>
            <a:ext cx="3365624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8" y="4725144"/>
            <a:ext cx="3423940" cy="2132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492896"/>
            <a:ext cx="5868144" cy="436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718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179512" y="1481328"/>
            <a:ext cx="8856984" cy="5376672"/>
          </a:xfrm>
        </p:spPr>
        <p:txBody>
          <a:bodyPr>
            <a:normAutofit fontScale="92500" lnSpcReduction="20000"/>
          </a:bodyPr>
          <a:lstStyle/>
          <a:p>
            <a:pPr marL="109728" indent="0">
              <a:buNone/>
            </a:pPr>
            <a:r>
              <a:rPr lang="es-ES" b="1" u="sng" dirty="0" smtClean="0"/>
              <a:t>BUS:</a:t>
            </a:r>
          </a:p>
          <a:p>
            <a:r>
              <a:rPr lang="es-ES" dirty="0" smtClean="0"/>
              <a:t>Tarjeta de viajes</a:t>
            </a:r>
          </a:p>
          <a:p>
            <a:r>
              <a:rPr lang="es-ES" dirty="0" smtClean="0"/>
              <a:t>Descuento para menores de 19 años</a:t>
            </a:r>
          </a:p>
          <a:p>
            <a:r>
              <a:rPr lang="es-ES" dirty="0" smtClean="0"/>
              <a:t>Descuento si coges ida/vuelta ( alrededor 3,90 </a:t>
            </a:r>
            <a:r>
              <a:rPr lang="es-ES" dirty="0"/>
              <a:t>£</a:t>
            </a:r>
            <a:r>
              <a:rPr lang="es-ES" dirty="0" smtClean="0"/>
              <a:t>)</a:t>
            </a:r>
          </a:p>
          <a:p>
            <a:r>
              <a:rPr lang="es-ES" dirty="0" smtClean="0"/>
              <a:t>Precio grupos</a:t>
            </a:r>
          </a:p>
          <a:p>
            <a:pPr marL="109728" indent="0">
              <a:buNone/>
            </a:pPr>
            <a:r>
              <a:rPr lang="es-ES" b="1" u="sng" dirty="0" smtClean="0"/>
              <a:t>TREN:</a:t>
            </a:r>
          </a:p>
          <a:p>
            <a:r>
              <a:rPr lang="es-ES" dirty="0" smtClean="0"/>
              <a:t>Tarjeta descuento del 30% ( 30 </a:t>
            </a:r>
            <a:r>
              <a:rPr lang="es-ES" dirty="0"/>
              <a:t>£</a:t>
            </a:r>
            <a:r>
              <a:rPr lang="es-ES" dirty="0" smtClean="0"/>
              <a:t> )</a:t>
            </a:r>
          </a:p>
          <a:p>
            <a:r>
              <a:rPr lang="es-ES" dirty="0" smtClean="0"/>
              <a:t>Precio grupo</a:t>
            </a:r>
          </a:p>
          <a:p>
            <a:r>
              <a:rPr lang="es-ES" dirty="0" smtClean="0"/>
              <a:t>Descuento ida y vuelta ( Londres ida y vuelta + metro día = 13 £</a:t>
            </a:r>
          </a:p>
          <a:p>
            <a:pPr marL="109728" indent="0">
              <a:buNone/>
            </a:pPr>
            <a:r>
              <a:rPr lang="es-ES" b="1" u="sng" dirty="0" smtClean="0"/>
              <a:t>AVIÓN:</a:t>
            </a:r>
          </a:p>
          <a:p>
            <a:r>
              <a:rPr lang="es-ES" dirty="0" smtClean="0"/>
              <a:t>Directo Londres </a:t>
            </a:r>
            <a:r>
              <a:rPr lang="es-ES" dirty="0" err="1" smtClean="0"/>
              <a:t>Stansted</a:t>
            </a:r>
            <a:r>
              <a:rPr lang="es-ES" dirty="0" smtClean="0"/>
              <a:t>-Zaragoza</a:t>
            </a:r>
          </a:p>
          <a:p>
            <a:pPr marL="109728" indent="0">
              <a:buNone/>
            </a:pPr>
            <a:r>
              <a:rPr lang="es-ES" b="1" u="sng" dirty="0" smtClean="0"/>
              <a:t>TAXI:</a:t>
            </a:r>
          </a:p>
          <a:p>
            <a:r>
              <a:rPr lang="es-ES" dirty="0" smtClean="0"/>
              <a:t>Centro: 6 </a:t>
            </a:r>
            <a:r>
              <a:rPr lang="es-ES" dirty="0"/>
              <a:t>£</a:t>
            </a:r>
            <a:endParaRPr lang="es-ES" dirty="0" smtClean="0"/>
          </a:p>
          <a:p>
            <a:pPr marL="109728" indent="0">
              <a:buNone/>
            </a:pPr>
            <a:endParaRPr lang="es-ES" b="1" u="sng" dirty="0" smtClean="0"/>
          </a:p>
          <a:p>
            <a:pPr marL="109728" indent="0">
              <a:buNone/>
            </a:pPr>
            <a:endParaRPr lang="es-ES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Transporte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352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107504" y="1481328"/>
            <a:ext cx="6624736" cy="5548072"/>
          </a:xfrm>
        </p:spPr>
        <p:txBody>
          <a:bodyPr>
            <a:normAutofit fontScale="92500" lnSpcReduction="10000"/>
          </a:bodyPr>
          <a:lstStyle/>
          <a:p>
            <a:r>
              <a:rPr lang="es-ES" dirty="0" smtClean="0"/>
              <a:t>Muchas posibilidades</a:t>
            </a:r>
          </a:p>
          <a:p>
            <a:r>
              <a:rPr lang="es-ES" dirty="0" smtClean="0"/>
              <a:t>No suele haber examen escrito </a:t>
            </a:r>
          </a:p>
          <a:p>
            <a:r>
              <a:rPr lang="es-ES" dirty="0" smtClean="0"/>
              <a:t>Basadas en :</a:t>
            </a:r>
          </a:p>
          <a:p>
            <a:pPr marL="109728" indent="0">
              <a:buNone/>
            </a:pPr>
            <a:r>
              <a:rPr lang="es-ES" dirty="0" smtClean="0"/>
              <a:t>-Prácticas e Informes de prácticas</a:t>
            </a:r>
          </a:p>
          <a:p>
            <a:pPr marL="109728" indent="0">
              <a:buNone/>
            </a:pPr>
            <a:r>
              <a:rPr lang="es-ES" dirty="0" smtClean="0"/>
              <a:t>-Presentaciones en grupo e individuales</a:t>
            </a:r>
          </a:p>
          <a:p>
            <a:pPr marL="109728" indent="0">
              <a:buNone/>
            </a:pPr>
            <a:r>
              <a:rPr lang="es-ES" dirty="0" smtClean="0"/>
              <a:t>-Proyectos en grupo</a:t>
            </a:r>
          </a:p>
          <a:p>
            <a:pPr marL="109728" indent="0">
              <a:buNone/>
            </a:pPr>
            <a:r>
              <a:rPr lang="es-ES" dirty="0" smtClean="0"/>
              <a:t>-Estudio independiente</a:t>
            </a:r>
          </a:p>
          <a:p>
            <a:r>
              <a:rPr lang="es-ES" dirty="0" err="1" smtClean="0"/>
              <a:t>Modulos</a:t>
            </a:r>
            <a:r>
              <a:rPr lang="es-ES" dirty="0" smtClean="0"/>
              <a:t>:</a:t>
            </a:r>
          </a:p>
          <a:p>
            <a:pPr marL="109728" indent="0">
              <a:buNone/>
            </a:pPr>
            <a:r>
              <a:rPr lang="es-ES" dirty="0" err="1" smtClean="0"/>
              <a:t>Food</a:t>
            </a:r>
            <a:r>
              <a:rPr lang="es-ES" dirty="0" smtClean="0"/>
              <a:t> </a:t>
            </a:r>
            <a:r>
              <a:rPr lang="es-ES" dirty="0" err="1" smtClean="0"/>
              <a:t>Processing</a:t>
            </a:r>
            <a:r>
              <a:rPr lang="es-ES" dirty="0" smtClean="0"/>
              <a:t> </a:t>
            </a:r>
          </a:p>
          <a:p>
            <a:pPr marL="109728" indent="0">
              <a:buNone/>
            </a:pPr>
            <a:r>
              <a:rPr lang="es-ES" dirty="0" err="1" smtClean="0"/>
              <a:t>Meat</a:t>
            </a:r>
            <a:r>
              <a:rPr lang="es-ES" dirty="0" smtClean="0"/>
              <a:t> </a:t>
            </a:r>
            <a:r>
              <a:rPr lang="es-ES" dirty="0" err="1" smtClean="0"/>
              <a:t>Production</a:t>
            </a:r>
            <a:endParaRPr lang="es-ES" dirty="0" smtClean="0"/>
          </a:p>
          <a:p>
            <a:pPr marL="109728" indent="0">
              <a:buNone/>
            </a:pPr>
            <a:r>
              <a:rPr lang="es-ES" dirty="0" err="1" smtClean="0"/>
              <a:t>Bioprocess</a:t>
            </a:r>
            <a:r>
              <a:rPr lang="es-ES" dirty="0" smtClean="0"/>
              <a:t> </a:t>
            </a:r>
            <a:r>
              <a:rPr lang="es-ES" dirty="0" err="1" smtClean="0"/>
              <a:t>System</a:t>
            </a:r>
            <a:r>
              <a:rPr lang="es-ES" dirty="0" smtClean="0"/>
              <a:t> </a:t>
            </a:r>
          </a:p>
          <a:p>
            <a:pPr marL="109728" indent="0">
              <a:buNone/>
            </a:pPr>
            <a:r>
              <a:rPr lang="es-ES" dirty="0" smtClean="0"/>
              <a:t>New </a:t>
            </a:r>
            <a:r>
              <a:rPr lang="es-ES" dirty="0" err="1" smtClean="0"/>
              <a:t>Product</a:t>
            </a:r>
            <a:r>
              <a:rPr lang="es-ES" dirty="0" smtClean="0"/>
              <a:t> </a:t>
            </a:r>
            <a:r>
              <a:rPr lang="es-ES" dirty="0" err="1" smtClean="0"/>
              <a:t>Development</a:t>
            </a:r>
            <a:r>
              <a:rPr lang="es-ES" dirty="0" smtClean="0"/>
              <a:t> </a:t>
            </a:r>
            <a:endParaRPr lang="es-ES" dirty="0"/>
          </a:p>
          <a:p>
            <a:pPr marL="109728" indent="0">
              <a:buNone/>
            </a:pPr>
            <a:r>
              <a:rPr lang="es-ES" dirty="0" smtClean="0"/>
              <a:t>DNA </a:t>
            </a:r>
            <a:r>
              <a:rPr lang="es-ES" dirty="0" err="1" smtClean="0"/>
              <a:t>Recombinant</a:t>
            </a:r>
            <a:r>
              <a:rPr lang="es-ES" dirty="0" smtClean="0"/>
              <a:t>. </a:t>
            </a:r>
            <a:endParaRPr lang="en-GB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Asignaturas</a:t>
            </a:r>
            <a:endParaRPr lang="en-GB" dirty="0"/>
          </a:p>
        </p:txBody>
      </p:sp>
      <p:pic>
        <p:nvPicPr>
          <p:cNvPr id="7170" name="Picture 2" descr="C:\Users\Usuario\Desktop\fotos camara mama\Reading\marta c\1966727_10203235882879969_2121615828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320" y="27384"/>
            <a:ext cx="2961680" cy="296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uario\Desktop\fotos camara mama\Reading\marta c\1653509_739621119384176_1902315125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573016"/>
            <a:ext cx="3131840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6168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urrencia">
  <a:themeElements>
    <a:clrScheme name="Concurrencia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urrencia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urrencia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219</TotalTime>
  <Words>243</Words>
  <Application>Microsoft Office PowerPoint</Application>
  <PresentationFormat>Presentación en pantalla (4:3)</PresentationFormat>
  <Paragraphs>59</Paragraphs>
  <Slides>15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16" baseType="lpstr">
      <vt:lpstr>Concurrencia</vt:lpstr>
      <vt:lpstr>ERASMUS EN READING</vt:lpstr>
      <vt:lpstr>READING</vt:lpstr>
      <vt:lpstr>Reading</vt:lpstr>
      <vt:lpstr>Mi experiencia</vt:lpstr>
      <vt:lpstr>RESIDENCIAS</vt:lpstr>
      <vt:lpstr>El campus:</vt:lpstr>
      <vt:lpstr>Presentación de PowerPoint</vt:lpstr>
      <vt:lpstr>Transporte</vt:lpstr>
      <vt:lpstr>Asignaturas</vt:lpstr>
      <vt:lpstr>Fiesta… Viajar … Actividades..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ERASMUS EN READING</dc:title>
  <dc:creator>Usuario</dc:creator>
  <cp:lastModifiedBy>Usuario</cp:lastModifiedBy>
  <cp:revision>23</cp:revision>
  <dcterms:created xsi:type="dcterms:W3CDTF">2014-12-15T20:23:07Z</dcterms:created>
  <dcterms:modified xsi:type="dcterms:W3CDTF">2014-12-16T15:11:38Z</dcterms:modified>
</cp:coreProperties>
</file>